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74" r:id="rId2"/>
    <p:sldId id="265" r:id="rId3"/>
    <p:sldId id="280" r:id="rId4"/>
    <p:sldId id="275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CB777DA-7AA3-41D9-91F0-B67D915A7A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073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62C2581-8533-4E1A-953B-A493C0AB70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02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D1CEAC8F-BCFA-402E-820E-42F9093FCF56}" type="slidenum">
              <a:rPr lang="zh-TW" altLang="en-US" sz="1200"/>
              <a:pPr algn="r"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5E3C09C-68FE-40B0-9829-F621474FC678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69E018ED-AA38-4DAD-BD0E-CE3DC7414C07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07EE32D-DEE6-4886-806F-E83C48E40D1E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72626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738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我願愛祢更深！愛祢更深！</a:t>
            </a:r>
          </a:p>
          <a:p>
            <a:pPr algn="ctr" eaLnBrk="1" hangingPunct="1"/>
            <a:r>
              <a:rPr lang="en-US" altLang="zh-TW" sz="2800" dirty="0"/>
              <a:t>More love to Thee, O Christ, more love to Thee!</a:t>
            </a:r>
          </a:p>
          <a:p>
            <a:pPr algn="ctr" eaLnBrk="1" hangingPunct="1"/>
            <a:r>
              <a:rPr lang="zh-TW" altLang="en-US" dirty="0"/>
              <a:t>哦，主，聽此求懇，成此心意。</a:t>
            </a:r>
          </a:p>
          <a:p>
            <a:pPr algn="ctr" eaLnBrk="1" hangingPunct="1"/>
            <a:r>
              <a:rPr lang="en-US" altLang="zh-TW" sz="2800" dirty="0"/>
              <a:t>Hear Thou the </a:t>
            </a:r>
            <a:r>
              <a:rPr lang="en-US" altLang="zh-TW" sz="2800" dirty="0" err="1"/>
              <a:t>pray’r</a:t>
            </a:r>
            <a:r>
              <a:rPr lang="en-US" altLang="zh-TW" sz="2800" dirty="0"/>
              <a:t> I make on bended knee;</a:t>
            </a:r>
          </a:p>
          <a:p>
            <a:pPr algn="ctr" eaLnBrk="1" hangingPunct="1"/>
            <a:r>
              <a:rPr lang="zh-TW" altLang="en-US" dirty="0"/>
              <a:t>我心真是切慕：愛祢更深，我主，</a:t>
            </a:r>
          </a:p>
          <a:p>
            <a:pPr algn="ctr" eaLnBrk="1" hangingPunct="1"/>
            <a:r>
              <a:rPr lang="en-US" altLang="zh-TW" sz="2800" dirty="0"/>
              <a:t>This is my earnest plea: more love, O Christ to Thee,</a:t>
            </a:r>
          </a:p>
          <a:p>
            <a:pPr algn="ctr" eaLnBrk="1" hangingPunct="1"/>
            <a:r>
              <a:rPr lang="zh-TW" altLang="en-US" dirty="0"/>
              <a:t>愛祢更深，愛祢更深！</a:t>
            </a:r>
          </a:p>
          <a:p>
            <a:pPr algn="ctr" eaLnBrk="1" hangingPunct="1"/>
            <a:r>
              <a:rPr lang="en-US" altLang="zh-TW" sz="2800" dirty="0"/>
              <a:t>More love to Thee, more love to Thee!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224</a:t>
            </a:r>
            <a:r>
              <a:rPr lang="en-US" altLang="zh-TW" sz="2800" b="1" dirty="0">
                <a:latin typeface="Arial Narrow" pitchFamily="34" charset="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愛</a:t>
            </a:r>
            <a:r>
              <a:rPr lang="zh-CN" altLang="zh-TW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更深</a:t>
            </a:r>
            <a:br>
              <a:rPr lang="zh-TW" altLang="en-US" sz="2800" b="1" dirty="0">
                <a:latin typeface="Arial Narrow" pitchFamily="34" charset="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MORE LOVE TO THEE (1/4)</a:t>
            </a:r>
            <a:r>
              <a:rPr lang="zh-TW" altLang="en-US" sz="2300" i="1" dirty="0"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endParaRPr lang="en-US" altLang="zh-TW" sz="23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H224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/>
              <a:t>前我追求祝福、平安喜樂；</a:t>
            </a:r>
          </a:p>
          <a:p>
            <a:pPr algn="ctr" eaLnBrk="1" hangingPunct="1"/>
            <a:r>
              <a:rPr lang="en-US" altLang="zh-TW" sz="2800" dirty="0"/>
              <a:t>Once earthly joy I craved, sought peace and rest;</a:t>
            </a:r>
          </a:p>
          <a:p>
            <a:pPr algn="ctr" eaLnBrk="1" hangingPunct="1"/>
            <a:r>
              <a:rPr lang="zh-TW" altLang="en-US" dirty="0"/>
              <a:t>今只尋求基督，解我乾渴。</a:t>
            </a:r>
          </a:p>
          <a:p>
            <a:pPr algn="ctr" eaLnBrk="1" hangingPunct="1"/>
            <a:r>
              <a:rPr lang="en-US" altLang="zh-TW" sz="2800" dirty="0"/>
              <a:t>Now Thee alone I seek, give what is best;</a:t>
            </a:r>
          </a:p>
          <a:p>
            <a:pPr algn="ctr" eaLnBrk="1" hangingPunct="1"/>
            <a:r>
              <a:rPr lang="zh-TW" altLang="en-US" dirty="0"/>
              <a:t>我今惟獨切慕：愛祢更深，我主，</a:t>
            </a:r>
          </a:p>
          <a:p>
            <a:pPr algn="ctr" eaLnBrk="1" hangingPunct="1"/>
            <a:r>
              <a:rPr lang="en-US" altLang="zh-TW" sz="2800" dirty="0"/>
              <a:t>This all my prayer shall be: More love, O Christ to Thee,</a:t>
            </a:r>
          </a:p>
          <a:p>
            <a:pPr algn="ctr" eaLnBrk="1" hangingPunct="1"/>
            <a:r>
              <a:rPr lang="zh-TW" altLang="en-US" dirty="0"/>
              <a:t>愛祢更深，愛祢更深！</a:t>
            </a:r>
          </a:p>
          <a:p>
            <a:pPr algn="ctr" eaLnBrk="1" hangingPunct="1"/>
            <a:r>
              <a:rPr lang="en-US" altLang="zh-TW" sz="2800" dirty="0"/>
              <a:t>More love to Thee, More love to Thee!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H224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/>
              <a:t>祢可差遣傷悲，將我試煉；</a:t>
            </a:r>
          </a:p>
          <a:p>
            <a:pPr algn="ctr" eaLnBrk="1" hangingPunct="1"/>
            <a:r>
              <a:rPr lang="en-US" altLang="zh-TW" sz="2800" dirty="0"/>
              <a:t>Let sorrow do its work, send grief and pain;</a:t>
            </a:r>
          </a:p>
          <a:p>
            <a:pPr algn="ctr" eaLnBrk="1" hangingPunct="1"/>
            <a:r>
              <a:rPr lang="zh-TW" altLang="en-US" dirty="0"/>
              <a:t>祢的使者何美，其歌何甜！</a:t>
            </a:r>
          </a:p>
          <a:p>
            <a:pPr algn="ctr" eaLnBrk="1" hangingPunct="1"/>
            <a:r>
              <a:rPr lang="en-US" altLang="zh-TW" sz="2800" dirty="0"/>
              <a:t>Sweet are Thy messengers, sweet their refrain,</a:t>
            </a:r>
          </a:p>
          <a:p>
            <a:pPr algn="ctr" eaLnBrk="1" hangingPunct="1"/>
            <a:r>
              <a:rPr lang="zh-TW" altLang="en-US" dirty="0"/>
              <a:t>我同他們唱出：愛祢更深，我主，</a:t>
            </a:r>
          </a:p>
          <a:p>
            <a:pPr algn="ctr" eaLnBrk="1" hangingPunct="1"/>
            <a:r>
              <a:rPr lang="en-US" altLang="zh-TW" sz="2800" dirty="0"/>
              <a:t>When they can sing with me: more love, O Christ to Thee,</a:t>
            </a:r>
          </a:p>
          <a:p>
            <a:pPr algn="ctr" eaLnBrk="1" hangingPunct="1"/>
            <a:r>
              <a:rPr lang="zh-TW" altLang="en-US" dirty="0"/>
              <a:t>愛祢更深，愛祢更深！</a:t>
            </a:r>
          </a:p>
          <a:p>
            <a:pPr algn="ctr" eaLnBrk="1" hangingPunct="1"/>
            <a:r>
              <a:rPr lang="en-US" altLang="zh-TW" sz="2800" dirty="0"/>
              <a:t>More love to Thee, more love to Thee!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H224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/>
              <a:t>直到呼吸漸促，歌聲漸收，</a:t>
            </a:r>
          </a:p>
          <a:p>
            <a:pPr algn="ctr" eaLnBrk="1" hangingPunct="1"/>
            <a:r>
              <a:rPr lang="en-US" altLang="zh-TW" sz="2800" dirty="0"/>
              <a:t>Then shall my latest breath whisper Thy praise;</a:t>
            </a:r>
          </a:p>
          <a:p>
            <a:pPr algn="ctr" eaLnBrk="1" hangingPunct="1"/>
            <a:r>
              <a:rPr lang="zh-TW" altLang="en-US" dirty="0"/>
              <a:t>我心仍要發出臨別節奏，</a:t>
            </a:r>
          </a:p>
          <a:p>
            <a:pPr algn="ctr" eaLnBrk="1" hangingPunct="1"/>
            <a:r>
              <a:rPr lang="en-US" altLang="zh-TW" sz="2800" dirty="0"/>
              <a:t>This be the parting cry my heart shall raise;</a:t>
            </a:r>
          </a:p>
          <a:p>
            <a:pPr algn="ctr" eaLnBrk="1" hangingPunct="1"/>
            <a:r>
              <a:rPr lang="zh-TW" altLang="en-US" dirty="0"/>
              <a:t>我心仍是渴慕：愛</a:t>
            </a:r>
            <a:r>
              <a:rPr lang="zh-CN" altLang="en-US" dirty="0"/>
              <a:t>袮</a:t>
            </a:r>
            <a:r>
              <a:rPr lang="zh-TW" altLang="en-US" dirty="0"/>
              <a:t>更深，我主，</a:t>
            </a:r>
          </a:p>
          <a:p>
            <a:pPr algn="ctr" eaLnBrk="1" hangingPunct="1"/>
            <a:r>
              <a:rPr lang="en-US" altLang="zh-TW" sz="2800" dirty="0"/>
              <a:t>This still its prayer shall be: more love, O Christ to Thee,</a:t>
            </a:r>
          </a:p>
          <a:p>
            <a:pPr algn="ctr" eaLnBrk="1" hangingPunct="1"/>
            <a:r>
              <a:rPr lang="zh-TW" altLang="en-US" dirty="0"/>
              <a:t>愛</a:t>
            </a:r>
            <a:r>
              <a:rPr lang="zh-CN" altLang="en-US" dirty="0"/>
              <a:t>袮</a:t>
            </a:r>
            <a:r>
              <a:rPr lang="zh-TW" altLang="en-US" dirty="0"/>
              <a:t>更深，愛</a:t>
            </a:r>
            <a:r>
              <a:rPr lang="zh-CN" altLang="en-US" dirty="0"/>
              <a:t>袮</a:t>
            </a:r>
            <a:r>
              <a:rPr lang="zh-TW" altLang="en-US" dirty="0"/>
              <a:t>更深！</a:t>
            </a:r>
          </a:p>
          <a:p>
            <a:pPr algn="ctr" eaLnBrk="1" hangingPunct="1"/>
            <a:r>
              <a:rPr lang="en-US" altLang="zh-TW" sz="2800" dirty="0"/>
              <a:t>More love to Thee, more love to Thee!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2450</TotalTime>
  <Words>376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H224  愛祢更深 MORE LOVE TO THEE (1/4)  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108</cp:revision>
  <dcterms:created xsi:type="dcterms:W3CDTF">2001-04-19T19:07:54Z</dcterms:created>
  <dcterms:modified xsi:type="dcterms:W3CDTF">2017-08-05T13:32:46Z</dcterms:modified>
</cp:coreProperties>
</file>